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102716-6C84-45AB-9C00-D134536337EB}" type="doc">
      <dgm:prSet loTypeId="urn:microsoft.com/office/officeart/2005/8/layout/arrow6" loCatId="relationship" qsTypeId="urn:microsoft.com/office/officeart/2005/8/quickstyle/3d9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3126470-492A-4072-92E5-055FF69845E7}">
      <dgm:prSet phldrT="[Text]"/>
      <dgm:spPr/>
      <dgm:t>
        <a:bodyPr/>
        <a:lstStyle/>
        <a:p>
          <a:r>
            <a:rPr lang="bn-IN" dirty="0" smtClean="0"/>
            <a:t>প্রকৃতি</a:t>
          </a:r>
          <a:endParaRPr lang="en-US" dirty="0"/>
        </a:p>
      </dgm:t>
    </dgm:pt>
    <dgm:pt modelId="{DD4EF7EA-CE29-4FF4-8DC3-C9455F8661D3}" type="parTrans" cxnId="{5FC58734-0EF8-4F71-B63F-79FAE962284A}">
      <dgm:prSet/>
      <dgm:spPr/>
      <dgm:t>
        <a:bodyPr/>
        <a:lstStyle/>
        <a:p>
          <a:endParaRPr lang="en-US"/>
        </a:p>
      </dgm:t>
    </dgm:pt>
    <dgm:pt modelId="{3250B8D0-E395-444B-8D9C-AE525CF32AD5}" type="sibTrans" cxnId="{5FC58734-0EF8-4F71-B63F-79FAE962284A}">
      <dgm:prSet/>
      <dgm:spPr/>
      <dgm:t>
        <a:bodyPr/>
        <a:lstStyle/>
        <a:p>
          <a:endParaRPr lang="en-US"/>
        </a:p>
      </dgm:t>
    </dgm:pt>
    <dgm:pt modelId="{3812051F-BC48-46F1-9471-0FBB15BFED3F}">
      <dgm:prSet phldrT="[Text]"/>
      <dgm:spPr/>
      <dgm:t>
        <a:bodyPr/>
        <a:lstStyle/>
        <a:p>
          <a:r>
            <a:rPr lang="bn-IN" dirty="0" smtClean="0"/>
            <a:t>পুরুষ</a:t>
          </a:r>
          <a:endParaRPr lang="en-US" dirty="0"/>
        </a:p>
      </dgm:t>
    </dgm:pt>
    <dgm:pt modelId="{67D5E41C-5196-48E2-B507-1BEBF6280A84}" type="parTrans" cxnId="{AE3B21B0-8E13-4B70-8E58-FD2CE10337C4}">
      <dgm:prSet/>
      <dgm:spPr/>
      <dgm:t>
        <a:bodyPr/>
        <a:lstStyle/>
        <a:p>
          <a:endParaRPr lang="en-US"/>
        </a:p>
      </dgm:t>
    </dgm:pt>
    <dgm:pt modelId="{A125D091-7746-4A81-B8C3-B94C11476099}" type="sibTrans" cxnId="{AE3B21B0-8E13-4B70-8E58-FD2CE10337C4}">
      <dgm:prSet/>
      <dgm:spPr/>
      <dgm:t>
        <a:bodyPr/>
        <a:lstStyle/>
        <a:p>
          <a:endParaRPr lang="en-US"/>
        </a:p>
      </dgm:t>
    </dgm:pt>
    <dgm:pt modelId="{7E61B7C4-5931-4FEC-88D7-54434747DCCA}">
      <dgm:prSet/>
      <dgm:spPr/>
      <dgm:t>
        <a:bodyPr/>
        <a:lstStyle/>
        <a:p>
          <a:endParaRPr lang="en-US"/>
        </a:p>
      </dgm:t>
    </dgm:pt>
    <dgm:pt modelId="{48B7EF76-BE8C-4BCB-869E-2B2690D09BF6}" type="parTrans" cxnId="{D2C7FAE3-2F4A-4759-B7BA-CB70F2614688}">
      <dgm:prSet/>
      <dgm:spPr/>
      <dgm:t>
        <a:bodyPr/>
        <a:lstStyle/>
        <a:p>
          <a:endParaRPr lang="en-US"/>
        </a:p>
      </dgm:t>
    </dgm:pt>
    <dgm:pt modelId="{759DAE1A-2D3A-406F-BC7D-FDCAE9FC491A}" type="sibTrans" cxnId="{D2C7FAE3-2F4A-4759-B7BA-CB70F2614688}">
      <dgm:prSet/>
      <dgm:spPr/>
      <dgm:t>
        <a:bodyPr/>
        <a:lstStyle/>
        <a:p>
          <a:endParaRPr lang="en-US"/>
        </a:p>
      </dgm:t>
    </dgm:pt>
    <dgm:pt modelId="{230023DF-B979-46D4-A765-7F6315220049}" type="pres">
      <dgm:prSet presAssocID="{C0102716-6C84-45AB-9C00-D134536337E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539ACF-CFB0-4B67-8698-AE7C71C62BDA}" type="pres">
      <dgm:prSet presAssocID="{C0102716-6C84-45AB-9C00-D134536337EB}" presName="ribbon" presStyleLbl="node1" presStyleIdx="0" presStyleCnt="1"/>
      <dgm:spPr/>
      <dgm:t>
        <a:bodyPr/>
        <a:lstStyle/>
        <a:p>
          <a:endParaRPr lang="en-US"/>
        </a:p>
      </dgm:t>
    </dgm:pt>
    <dgm:pt modelId="{369D141E-A37E-42E5-AEBF-DB91C37ADD66}" type="pres">
      <dgm:prSet presAssocID="{C0102716-6C84-45AB-9C00-D134536337EB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1DC30E-EB86-46C1-B502-F13EA08A66C4}" type="pres">
      <dgm:prSet presAssocID="{C0102716-6C84-45AB-9C00-D134536337EB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48022E-AD0D-4D11-8CA3-D9AC8CF8436D}" type="presOf" srcId="{3812051F-BC48-46F1-9471-0FBB15BFED3F}" destId="{981DC30E-EB86-46C1-B502-F13EA08A66C4}" srcOrd="0" destOrd="0" presId="urn:microsoft.com/office/officeart/2005/8/layout/arrow6"/>
    <dgm:cxn modelId="{666B8351-B62D-4202-AFC5-43EE9B53A469}" type="presOf" srcId="{C0102716-6C84-45AB-9C00-D134536337EB}" destId="{230023DF-B979-46D4-A765-7F6315220049}" srcOrd="0" destOrd="0" presId="urn:microsoft.com/office/officeart/2005/8/layout/arrow6"/>
    <dgm:cxn modelId="{AE3B21B0-8E13-4B70-8E58-FD2CE10337C4}" srcId="{C0102716-6C84-45AB-9C00-D134536337EB}" destId="{3812051F-BC48-46F1-9471-0FBB15BFED3F}" srcOrd="1" destOrd="0" parTransId="{67D5E41C-5196-48E2-B507-1BEBF6280A84}" sibTransId="{A125D091-7746-4A81-B8C3-B94C11476099}"/>
    <dgm:cxn modelId="{5FC58734-0EF8-4F71-B63F-79FAE962284A}" srcId="{C0102716-6C84-45AB-9C00-D134536337EB}" destId="{73126470-492A-4072-92E5-055FF69845E7}" srcOrd="0" destOrd="0" parTransId="{DD4EF7EA-CE29-4FF4-8DC3-C9455F8661D3}" sibTransId="{3250B8D0-E395-444B-8D9C-AE525CF32AD5}"/>
    <dgm:cxn modelId="{8F408E1B-97D0-4062-809E-4C4609C24606}" type="presOf" srcId="{73126470-492A-4072-92E5-055FF69845E7}" destId="{369D141E-A37E-42E5-AEBF-DB91C37ADD66}" srcOrd="0" destOrd="0" presId="urn:microsoft.com/office/officeart/2005/8/layout/arrow6"/>
    <dgm:cxn modelId="{D2C7FAE3-2F4A-4759-B7BA-CB70F2614688}" srcId="{C0102716-6C84-45AB-9C00-D134536337EB}" destId="{7E61B7C4-5931-4FEC-88D7-54434747DCCA}" srcOrd="2" destOrd="0" parTransId="{48B7EF76-BE8C-4BCB-869E-2B2690D09BF6}" sibTransId="{759DAE1A-2D3A-406F-BC7D-FDCAE9FC491A}"/>
    <dgm:cxn modelId="{2EF7B21A-C3F6-4225-8035-51B12D635EA2}" type="presParOf" srcId="{230023DF-B979-46D4-A765-7F6315220049}" destId="{DB539ACF-CFB0-4B67-8698-AE7C71C62BDA}" srcOrd="0" destOrd="0" presId="urn:microsoft.com/office/officeart/2005/8/layout/arrow6"/>
    <dgm:cxn modelId="{8A13B9A3-75EC-4749-856D-92D93C409841}" type="presParOf" srcId="{230023DF-B979-46D4-A765-7F6315220049}" destId="{369D141E-A37E-42E5-AEBF-DB91C37ADD66}" srcOrd="1" destOrd="0" presId="urn:microsoft.com/office/officeart/2005/8/layout/arrow6"/>
    <dgm:cxn modelId="{CD91ECC7-D19F-4C4D-A38C-D821CBDF1630}" type="presParOf" srcId="{230023DF-B979-46D4-A765-7F6315220049}" destId="{981DC30E-EB86-46C1-B502-F13EA08A66C4}" srcOrd="2" destOrd="0" presId="urn:microsoft.com/office/officeart/2005/8/layout/arrow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6AF686-237C-404E-AA62-EDADDDF3588E}" type="doc">
      <dgm:prSet loTypeId="urn:microsoft.com/office/officeart/2005/8/layout/process2" loCatId="process" qsTypeId="urn:microsoft.com/office/officeart/2005/8/quickstyle/3d3" qsCatId="3D" csTypeId="urn:microsoft.com/office/officeart/2005/8/colors/colorful2" csCatId="colorful" phldr="1"/>
      <dgm:spPr/>
    </dgm:pt>
    <dgm:pt modelId="{D857DB2D-ECCC-4013-8D63-1C823697C58B}">
      <dgm:prSet phldrT="[Text]"/>
      <dgm:spPr/>
      <dgm:t>
        <a:bodyPr/>
        <a:lstStyle/>
        <a:p>
          <a:r>
            <a:rPr lang="bn-IN" dirty="0" smtClean="0"/>
            <a:t>চেতন</a:t>
          </a:r>
          <a:endParaRPr lang="en-US" dirty="0"/>
        </a:p>
      </dgm:t>
    </dgm:pt>
    <dgm:pt modelId="{53CE26D6-5497-459C-AEF0-09ED1A9235E9}" type="parTrans" cxnId="{B0B894EB-1DB2-4A01-9BAD-36B6F604A841}">
      <dgm:prSet/>
      <dgm:spPr/>
    </dgm:pt>
    <dgm:pt modelId="{82027DCC-B601-4F68-A63F-87327B657E87}" type="sibTrans" cxnId="{B0B894EB-1DB2-4A01-9BAD-36B6F604A841}">
      <dgm:prSet/>
      <dgm:spPr/>
      <dgm:t>
        <a:bodyPr/>
        <a:lstStyle/>
        <a:p>
          <a:endParaRPr lang="en-US"/>
        </a:p>
      </dgm:t>
    </dgm:pt>
    <dgm:pt modelId="{1D20B96A-A129-40E7-938C-16F72273A2BF}">
      <dgm:prSet phldrT="[Text]"/>
      <dgm:spPr/>
      <dgm:t>
        <a:bodyPr/>
        <a:lstStyle/>
        <a:p>
          <a:r>
            <a:rPr lang="bn-IN" dirty="0" smtClean="0"/>
            <a:t>নিস্ক্রিয়</a:t>
          </a:r>
          <a:endParaRPr lang="en-US" dirty="0"/>
        </a:p>
      </dgm:t>
    </dgm:pt>
    <dgm:pt modelId="{B6E163AE-28A0-44B6-A445-80F2627C734E}" type="parTrans" cxnId="{A9A0C104-D6BC-42B5-BC82-270B7D49A804}">
      <dgm:prSet/>
      <dgm:spPr/>
    </dgm:pt>
    <dgm:pt modelId="{E4AAD450-E129-4353-98B9-58BE2C7859EC}" type="sibTrans" cxnId="{A9A0C104-D6BC-42B5-BC82-270B7D49A804}">
      <dgm:prSet/>
      <dgm:spPr/>
      <dgm:t>
        <a:bodyPr/>
        <a:lstStyle/>
        <a:p>
          <a:endParaRPr lang="en-US"/>
        </a:p>
      </dgm:t>
    </dgm:pt>
    <dgm:pt modelId="{483E1F55-E9A6-4832-BAD5-82C544F6B6BC}">
      <dgm:prSet phldrT="[Text]"/>
      <dgm:spPr/>
      <dgm:t>
        <a:bodyPr/>
        <a:lstStyle/>
        <a:p>
          <a:r>
            <a:rPr lang="bn-IN" dirty="0" smtClean="0"/>
            <a:t>স্বপ্রকাশ</a:t>
          </a:r>
          <a:endParaRPr lang="en-US" dirty="0"/>
        </a:p>
      </dgm:t>
    </dgm:pt>
    <dgm:pt modelId="{7BB107C9-3B0E-43C8-AAC6-A37D8C7E3FEF}" type="parTrans" cxnId="{951AD92A-0165-415B-9B5F-E7654D6C0DA4}">
      <dgm:prSet/>
      <dgm:spPr/>
    </dgm:pt>
    <dgm:pt modelId="{9EB5303D-5BA9-4668-94D0-86341D5394A1}" type="sibTrans" cxnId="{951AD92A-0165-415B-9B5F-E7654D6C0DA4}">
      <dgm:prSet/>
      <dgm:spPr/>
    </dgm:pt>
    <dgm:pt modelId="{7A9D7E34-2490-4882-9074-2A49D981A993}" type="pres">
      <dgm:prSet presAssocID="{316AF686-237C-404E-AA62-EDADDDF3588E}" presName="linearFlow" presStyleCnt="0">
        <dgm:presLayoutVars>
          <dgm:resizeHandles val="exact"/>
        </dgm:presLayoutVars>
      </dgm:prSet>
      <dgm:spPr/>
    </dgm:pt>
    <dgm:pt modelId="{A10C9A1F-1AC9-4A88-B289-5B07013A31A3}" type="pres">
      <dgm:prSet presAssocID="{D857DB2D-ECCC-4013-8D63-1C823697C58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98538E-A6D8-496C-A5F4-F00A1B7F6DC5}" type="pres">
      <dgm:prSet presAssocID="{82027DCC-B601-4F68-A63F-87327B657E8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8B3FBEB-C28D-47F3-B934-9EFE05836F51}" type="pres">
      <dgm:prSet presAssocID="{82027DCC-B601-4F68-A63F-87327B657E87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667AF62D-D273-457E-96AB-970D1A5ECDC3}" type="pres">
      <dgm:prSet presAssocID="{1D20B96A-A129-40E7-938C-16F72273A2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D294D-9A0C-4847-B31F-D948BE8EC5F5}" type="pres">
      <dgm:prSet presAssocID="{E4AAD450-E129-4353-98B9-58BE2C7859E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2082525-FD54-457B-9C4C-7E325D583F64}" type="pres">
      <dgm:prSet presAssocID="{E4AAD450-E129-4353-98B9-58BE2C7859E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F95FB6D-63B0-4178-8C9C-E73CADD4DD45}" type="pres">
      <dgm:prSet presAssocID="{483E1F55-E9A6-4832-BAD5-82C544F6B6B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7E8196-2186-4592-BF5C-6B5193B95364}" type="presOf" srcId="{483E1F55-E9A6-4832-BAD5-82C544F6B6BC}" destId="{FF95FB6D-63B0-4178-8C9C-E73CADD4DD45}" srcOrd="0" destOrd="0" presId="urn:microsoft.com/office/officeart/2005/8/layout/process2"/>
    <dgm:cxn modelId="{72850930-DB8A-400C-AA53-BF1F8561DAE4}" type="presOf" srcId="{316AF686-237C-404E-AA62-EDADDDF3588E}" destId="{7A9D7E34-2490-4882-9074-2A49D981A993}" srcOrd="0" destOrd="0" presId="urn:microsoft.com/office/officeart/2005/8/layout/process2"/>
    <dgm:cxn modelId="{B0B894EB-1DB2-4A01-9BAD-36B6F604A841}" srcId="{316AF686-237C-404E-AA62-EDADDDF3588E}" destId="{D857DB2D-ECCC-4013-8D63-1C823697C58B}" srcOrd="0" destOrd="0" parTransId="{53CE26D6-5497-459C-AEF0-09ED1A9235E9}" sibTransId="{82027DCC-B601-4F68-A63F-87327B657E87}"/>
    <dgm:cxn modelId="{C434AC92-F86E-48E0-8C95-FD09763E90BF}" type="presOf" srcId="{D857DB2D-ECCC-4013-8D63-1C823697C58B}" destId="{A10C9A1F-1AC9-4A88-B289-5B07013A31A3}" srcOrd="0" destOrd="0" presId="urn:microsoft.com/office/officeart/2005/8/layout/process2"/>
    <dgm:cxn modelId="{3B458DC5-278D-400D-B55D-E270D1BD7CF1}" type="presOf" srcId="{82027DCC-B601-4F68-A63F-87327B657E87}" destId="{08B3FBEB-C28D-47F3-B934-9EFE05836F51}" srcOrd="1" destOrd="0" presId="urn:microsoft.com/office/officeart/2005/8/layout/process2"/>
    <dgm:cxn modelId="{951AD92A-0165-415B-9B5F-E7654D6C0DA4}" srcId="{316AF686-237C-404E-AA62-EDADDDF3588E}" destId="{483E1F55-E9A6-4832-BAD5-82C544F6B6BC}" srcOrd="2" destOrd="0" parTransId="{7BB107C9-3B0E-43C8-AAC6-A37D8C7E3FEF}" sibTransId="{9EB5303D-5BA9-4668-94D0-86341D5394A1}"/>
    <dgm:cxn modelId="{EC240E35-1445-469F-B33A-C93F4F827920}" type="presOf" srcId="{1D20B96A-A129-40E7-938C-16F72273A2BF}" destId="{667AF62D-D273-457E-96AB-970D1A5ECDC3}" srcOrd="0" destOrd="0" presId="urn:microsoft.com/office/officeart/2005/8/layout/process2"/>
    <dgm:cxn modelId="{A9A0C104-D6BC-42B5-BC82-270B7D49A804}" srcId="{316AF686-237C-404E-AA62-EDADDDF3588E}" destId="{1D20B96A-A129-40E7-938C-16F72273A2BF}" srcOrd="1" destOrd="0" parTransId="{B6E163AE-28A0-44B6-A445-80F2627C734E}" sibTransId="{E4AAD450-E129-4353-98B9-58BE2C7859EC}"/>
    <dgm:cxn modelId="{79CC6568-AC53-4B0F-B540-1BE05C2307FD}" type="presOf" srcId="{E4AAD450-E129-4353-98B9-58BE2C7859EC}" destId="{F2082525-FD54-457B-9C4C-7E325D583F64}" srcOrd="1" destOrd="0" presId="urn:microsoft.com/office/officeart/2005/8/layout/process2"/>
    <dgm:cxn modelId="{4D5A60C6-4A80-45AD-A56D-BA513FBF15D6}" type="presOf" srcId="{82027DCC-B601-4F68-A63F-87327B657E87}" destId="{3D98538E-A6D8-496C-A5F4-F00A1B7F6DC5}" srcOrd="0" destOrd="0" presId="urn:microsoft.com/office/officeart/2005/8/layout/process2"/>
    <dgm:cxn modelId="{2205964E-8262-4428-B8F3-A87D5E1E32A7}" type="presOf" srcId="{E4AAD450-E129-4353-98B9-58BE2C7859EC}" destId="{16CD294D-9A0C-4847-B31F-D948BE8EC5F5}" srcOrd="0" destOrd="0" presId="urn:microsoft.com/office/officeart/2005/8/layout/process2"/>
    <dgm:cxn modelId="{7BC0DF98-BDD5-41B0-8989-2B391BAE7EE4}" type="presParOf" srcId="{7A9D7E34-2490-4882-9074-2A49D981A993}" destId="{A10C9A1F-1AC9-4A88-B289-5B07013A31A3}" srcOrd="0" destOrd="0" presId="urn:microsoft.com/office/officeart/2005/8/layout/process2"/>
    <dgm:cxn modelId="{38F5B364-360D-4825-81A5-AB5BC9254D06}" type="presParOf" srcId="{7A9D7E34-2490-4882-9074-2A49D981A993}" destId="{3D98538E-A6D8-496C-A5F4-F00A1B7F6DC5}" srcOrd="1" destOrd="0" presId="urn:microsoft.com/office/officeart/2005/8/layout/process2"/>
    <dgm:cxn modelId="{E4498A82-F1F5-4BAE-AA78-21FB3C5DD137}" type="presParOf" srcId="{3D98538E-A6D8-496C-A5F4-F00A1B7F6DC5}" destId="{08B3FBEB-C28D-47F3-B934-9EFE05836F51}" srcOrd="0" destOrd="0" presId="urn:microsoft.com/office/officeart/2005/8/layout/process2"/>
    <dgm:cxn modelId="{8D02C082-B840-4C74-B6A8-7340E442E938}" type="presParOf" srcId="{7A9D7E34-2490-4882-9074-2A49D981A993}" destId="{667AF62D-D273-457E-96AB-970D1A5ECDC3}" srcOrd="2" destOrd="0" presId="urn:microsoft.com/office/officeart/2005/8/layout/process2"/>
    <dgm:cxn modelId="{415134B6-89BC-4009-AE1D-E2F011FA7B9C}" type="presParOf" srcId="{7A9D7E34-2490-4882-9074-2A49D981A993}" destId="{16CD294D-9A0C-4847-B31F-D948BE8EC5F5}" srcOrd="3" destOrd="0" presId="urn:microsoft.com/office/officeart/2005/8/layout/process2"/>
    <dgm:cxn modelId="{8A5D684E-19E8-446D-85AD-06B3443C0F41}" type="presParOf" srcId="{16CD294D-9A0C-4847-B31F-D948BE8EC5F5}" destId="{F2082525-FD54-457B-9C4C-7E325D583F64}" srcOrd="0" destOrd="0" presId="urn:microsoft.com/office/officeart/2005/8/layout/process2"/>
    <dgm:cxn modelId="{23D519AE-603D-4272-9C1B-640602234783}" type="presParOf" srcId="{7A9D7E34-2490-4882-9074-2A49D981A993}" destId="{FF95FB6D-63B0-4178-8C9C-E73CADD4DD45}" srcOrd="4" destOrd="0" presId="urn:microsoft.com/office/officeart/2005/8/layout/process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C479FE-07C6-437C-8722-4F71DABD4270}" type="doc">
      <dgm:prSet loTypeId="urn:microsoft.com/office/officeart/2005/8/layout/cycle2" loCatId="cycle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829EA97-220F-48B1-B1A8-72D9F288D1A0}">
      <dgm:prSet/>
      <dgm:spPr/>
      <dgm:t>
        <a:bodyPr/>
        <a:lstStyle/>
        <a:p>
          <a:pPr rtl="0"/>
          <a:r>
            <a:rPr lang="bn-IN" dirty="0" smtClean="0"/>
            <a:t>ত্রিগুনাতীত</a:t>
          </a:r>
          <a:endParaRPr lang="en-US" dirty="0"/>
        </a:p>
      </dgm:t>
    </dgm:pt>
    <dgm:pt modelId="{FC01AE7E-EADB-4D68-AEB7-F8C4E828649C}" type="parTrans" cxnId="{6DDA68D2-E2A7-4000-B8D5-E18F939400AD}">
      <dgm:prSet/>
      <dgm:spPr/>
      <dgm:t>
        <a:bodyPr/>
        <a:lstStyle/>
        <a:p>
          <a:endParaRPr lang="en-US"/>
        </a:p>
      </dgm:t>
    </dgm:pt>
    <dgm:pt modelId="{D5C5465D-8B22-4D2E-B705-254B78F8EB03}" type="sibTrans" cxnId="{6DDA68D2-E2A7-4000-B8D5-E18F939400AD}">
      <dgm:prSet/>
      <dgm:spPr/>
      <dgm:t>
        <a:bodyPr/>
        <a:lstStyle/>
        <a:p>
          <a:endParaRPr lang="en-US"/>
        </a:p>
      </dgm:t>
    </dgm:pt>
    <dgm:pt modelId="{E9FF0061-CBAA-416C-B1EF-8CD27A33BA7B}">
      <dgm:prSet/>
      <dgm:spPr/>
      <dgm:t>
        <a:bodyPr/>
        <a:lstStyle/>
        <a:p>
          <a:pPr rtl="0"/>
          <a:r>
            <a:rPr lang="bn-IN" dirty="0" smtClean="0"/>
            <a:t>নিত্য</a:t>
          </a:r>
          <a:endParaRPr lang="en-US" dirty="0"/>
        </a:p>
      </dgm:t>
    </dgm:pt>
    <dgm:pt modelId="{7285D189-8F94-4E10-B7C6-EFB47949474C}" type="parTrans" cxnId="{FC63356B-D4A9-4719-8004-EDEEC7CAA962}">
      <dgm:prSet/>
      <dgm:spPr/>
      <dgm:t>
        <a:bodyPr/>
        <a:lstStyle/>
        <a:p>
          <a:endParaRPr lang="en-US"/>
        </a:p>
      </dgm:t>
    </dgm:pt>
    <dgm:pt modelId="{965B141B-23AD-446C-A84C-260C37E37DE8}" type="sibTrans" cxnId="{FC63356B-D4A9-4719-8004-EDEEC7CAA962}">
      <dgm:prSet/>
      <dgm:spPr/>
      <dgm:t>
        <a:bodyPr/>
        <a:lstStyle/>
        <a:p>
          <a:endParaRPr lang="en-US"/>
        </a:p>
      </dgm:t>
    </dgm:pt>
    <dgm:pt modelId="{40127A18-14F6-4FE2-8AF3-0409BB7203E0}">
      <dgm:prSet/>
      <dgm:spPr/>
      <dgm:t>
        <a:bodyPr/>
        <a:lstStyle/>
        <a:p>
          <a:pPr rtl="0"/>
          <a:r>
            <a:rPr lang="bn-IN" dirty="0" smtClean="0"/>
            <a:t>বিভু</a:t>
          </a:r>
          <a:endParaRPr lang="en-US" dirty="0"/>
        </a:p>
      </dgm:t>
    </dgm:pt>
    <dgm:pt modelId="{8A24907F-33F2-4C82-9D49-61FD3CFE23E3}" type="parTrans" cxnId="{975AFB83-7B0D-4673-84DA-439F14958A7D}">
      <dgm:prSet/>
      <dgm:spPr/>
      <dgm:t>
        <a:bodyPr/>
        <a:lstStyle/>
        <a:p>
          <a:endParaRPr lang="en-US"/>
        </a:p>
      </dgm:t>
    </dgm:pt>
    <dgm:pt modelId="{5AB7C02F-2DB5-495F-8939-26DC7D2936AA}" type="sibTrans" cxnId="{975AFB83-7B0D-4673-84DA-439F14958A7D}">
      <dgm:prSet/>
      <dgm:spPr/>
      <dgm:t>
        <a:bodyPr/>
        <a:lstStyle/>
        <a:p>
          <a:endParaRPr lang="en-US"/>
        </a:p>
      </dgm:t>
    </dgm:pt>
    <dgm:pt modelId="{DA57D945-930C-4FB4-8BA0-A9EFA76BEDD1}">
      <dgm:prSet/>
      <dgm:spPr/>
      <dgm:t>
        <a:bodyPr/>
        <a:lstStyle/>
        <a:p>
          <a:pPr rtl="0"/>
          <a:r>
            <a:rPr lang="bn-IN" dirty="0" smtClean="0"/>
            <a:t>অসঙ্গ </a:t>
          </a:r>
          <a:endParaRPr lang="en-US" dirty="0"/>
        </a:p>
      </dgm:t>
    </dgm:pt>
    <dgm:pt modelId="{DF8B4EC1-9674-418F-8F05-01FFAE1EB5C0}" type="parTrans" cxnId="{8098C7B0-4E7B-42D2-ACA7-F0B02F4B743A}">
      <dgm:prSet/>
      <dgm:spPr/>
      <dgm:t>
        <a:bodyPr/>
        <a:lstStyle/>
        <a:p>
          <a:endParaRPr lang="en-US"/>
        </a:p>
      </dgm:t>
    </dgm:pt>
    <dgm:pt modelId="{8CCE5950-126F-492B-B718-A5706D183645}" type="sibTrans" cxnId="{8098C7B0-4E7B-42D2-ACA7-F0B02F4B743A}">
      <dgm:prSet/>
      <dgm:spPr/>
      <dgm:t>
        <a:bodyPr/>
        <a:lstStyle/>
        <a:p>
          <a:endParaRPr lang="en-US"/>
        </a:p>
      </dgm:t>
    </dgm:pt>
    <dgm:pt modelId="{C853793E-5B9F-4CC1-AACC-DBF00D9853F2}" type="pres">
      <dgm:prSet presAssocID="{32C479FE-07C6-437C-8722-4F71DABD427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3DCEEF-1715-4BF6-A8F6-61C34A080651}" type="pres">
      <dgm:prSet presAssocID="{2829EA97-220F-48B1-B1A8-72D9F288D1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F0066-0374-49B4-B86A-F1EA4F3F88DB}" type="pres">
      <dgm:prSet presAssocID="{D5C5465D-8B22-4D2E-B705-254B78F8EB0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DD7425D-A1E8-4051-8B5B-C2E1B2B209C8}" type="pres">
      <dgm:prSet presAssocID="{D5C5465D-8B22-4D2E-B705-254B78F8EB03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9A7A6F52-DF7E-47EB-82A2-26D9511EE255}" type="pres">
      <dgm:prSet presAssocID="{E9FF0061-CBAA-416C-B1EF-8CD27A33BA7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D0BA6A-88E9-4021-A548-EB9C4D6FF69B}" type="pres">
      <dgm:prSet presAssocID="{965B141B-23AD-446C-A84C-260C37E37DE8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DE5CC7E-5BC9-4CFF-92B5-BA5206815096}" type="pres">
      <dgm:prSet presAssocID="{965B141B-23AD-446C-A84C-260C37E37DE8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61CBF9C-D439-43AC-91E9-7C8A77F786C4}" type="pres">
      <dgm:prSet presAssocID="{40127A18-14F6-4FE2-8AF3-0409BB7203E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38B5C8-FB68-447F-9A2D-18CAB5BA5CD0}" type="pres">
      <dgm:prSet presAssocID="{5AB7C02F-2DB5-495F-8939-26DC7D2936A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AF98DB7F-0502-4DE9-8E34-2930F051212C}" type="pres">
      <dgm:prSet presAssocID="{5AB7C02F-2DB5-495F-8939-26DC7D2936A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489CD16-750D-47CA-B5E5-43448C9AFB37}" type="pres">
      <dgm:prSet presAssocID="{DA57D945-930C-4FB4-8BA0-A9EFA76BEDD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7080C-8875-4568-ADDD-AD653721B396}" type="pres">
      <dgm:prSet presAssocID="{8CCE5950-126F-492B-B718-A5706D183645}" presName="sibTrans" presStyleLbl="sibTrans2D1" presStyleIdx="3" presStyleCnt="4"/>
      <dgm:spPr/>
      <dgm:t>
        <a:bodyPr/>
        <a:lstStyle/>
        <a:p>
          <a:endParaRPr lang="en-US"/>
        </a:p>
      </dgm:t>
    </dgm:pt>
    <dgm:pt modelId="{BA4A66EF-0591-4514-AEA2-61780B7A17D6}" type="pres">
      <dgm:prSet presAssocID="{8CCE5950-126F-492B-B718-A5706D183645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855878FE-6C68-4386-9D45-5BC244CCE2AD}" type="presOf" srcId="{D5C5465D-8B22-4D2E-B705-254B78F8EB03}" destId="{FDD7425D-A1E8-4051-8B5B-C2E1B2B209C8}" srcOrd="1" destOrd="0" presId="urn:microsoft.com/office/officeart/2005/8/layout/cycle2"/>
    <dgm:cxn modelId="{C7065E21-8AEF-4972-BCA5-5C1C8B37501C}" type="presOf" srcId="{8CCE5950-126F-492B-B718-A5706D183645}" destId="{74E7080C-8875-4568-ADDD-AD653721B396}" srcOrd="0" destOrd="0" presId="urn:microsoft.com/office/officeart/2005/8/layout/cycle2"/>
    <dgm:cxn modelId="{DC581DB9-515F-432B-AC14-E0AA35D466B9}" type="presOf" srcId="{DA57D945-930C-4FB4-8BA0-A9EFA76BEDD1}" destId="{2489CD16-750D-47CA-B5E5-43448C9AFB37}" srcOrd="0" destOrd="0" presId="urn:microsoft.com/office/officeart/2005/8/layout/cycle2"/>
    <dgm:cxn modelId="{04ED37D0-6AF1-4828-AC1A-4F955B88C2F7}" type="presOf" srcId="{D5C5465D-8B22-4D2E-B705-254B78F8EB03}" destId="{831F0066-0374-49B4-B86A-F1EA4F3F88DB}" srcOrd="0" destOrd="0" presId="urn:microsoft.com/office/officeart/2005/8/layout/cycle2"/>
    <dgm:cxn modelId="{87B8E9CA-172B-4072-AC61-273BD40A3FB2}" type="presOf" srcId="{5AB7C02F-2DB5-495F-8939-26DC7D2936AA}" destId="{7238B5C8-FB68-447F-9A2D-18CAB5BA5CD0}" srcOrd="0" destOrd="0" presId="urn:microsoft.com/office/officeart/2005/8/layout/cycle2"/>
    <dgm:cxn modelId="{FC63356B-D4A9-4719-8004-EDEEC7CAA962}" srcId="{32C479FE-07C6-437C-8722-4F71DABD4270}" destId="{E9FF0061-CBAA-416C-B1EF-8CD27A33BA7B}" srcOrd="1" destOrd="0" parTransId="{7285D189-8F94-4E10-B7C6-EFB47949474C}" sibTransId="{965B141B-23AD-446C-A84C-260C37E37DE8}"/>
    <dgm:cxn modelId="{C894FDC1-2D51-4848-99F2-0FBFBF107B41}" type="presOf" srcId="{8CCE5950-126F-492B-B718-A5706D183645}" destId="{BA4A66EF-0591-4514-AEA2-61780B7A17D6}" srcOrd="1" destOrd="0" presId="urn:microsoft.com/office/officeart/2005/8/layout/cycle2"/>
    <dgm:cxn modelId="{8098C7B0-4E7B-42D2-ACA7-F0B02F4B743A}" srcId="{32C479FE-07C6-437C-8722-4F71DABD4270}" destId="{DA57D945-930C-4FB4-8BA0-A9EFA76BEDD1}" srcOrd="3" destOrd="0" parTransId="{DF8B4EC1-9674-418F-8F05-01FFAE1EB5C0}" sibTransId="{8CCE5950-126F-492B-B718-A5706D183645}"/>
    <dgm:cxn modelId="{81415DF4-75FE-4249-AA9D-6D02A154223B}" type="presOf" srcId="{965B141B-23AD-446C-A84C-260C37E37DE8}" destId="{FDE5CC7E-5BC9-4CFF-92B5-BA5206815096}" srcOrd="1" destOrd="0" presId="urn:microsoft.com/office/officeart/2005/8/layout/cycle2"/>
    <dgm:cxn modelId="{FA06869A-8CA8-4596-9241-66D041178DA8}" type="presOf" srcId="{E9FF0061-CBAA-416C-B1EF-8CD27A33BA7B}" destId="{9A7A6F52-DF7E-47EB-82A2-26D9511EE255}" srcOrd="0" destOrd="0" presId="urn:microsoft.com/office/officeart/2005/8/layout/cycle2"/>
    <dgm:cxn modelId="{CB8EA6BF-E6FB-44C8-82BC-EB3B3B6DF8E9}" type="presOf" srcId="{2829EA97-220F-48B1-B1A8-72D9F288D1A0}" destId="{DA3DCEEF-1715-4BF6-A8F6-61C34A080651}" srcOrd="0" destOrd="0" presId="urn:microsoft.com/office/officeart/2005/8/layout/cycle2"/>
    <dgm:cxn modelId="{0D71F10B-C6FA-419B-A647-109EDE8AFBC8}" type="presOf" srcId="{32C479FE-07C6-437C-8722-4F71DABD4270}" destId="{C853793E-5B9F-4CC1-AACC-DBF00D9853F2}" srcOrd="0" destOrd="0" presId="urn:microsoft.com/office/officeart/2005/8/layout/cycle2"/>
    <dgm:cxn modelId="{6DDA68D2-E2A7-4000-B8D5-E18F939400AD}" srcId="{32C479FE-07C6-437C-8722-4F71DABD4270}" destId="{2829EA97-220F-48B1-B1A8-72D9F288D1A0}" srcOrd="0" destOrd="0" parTransId="{FC01AE7E-EADB-4D68-AEB7-F8C4E828649C}" sibTransId="{D5C5465D-8B22-4D2E-B705-254B78F8EB03}"/>
    <dgm:cxn modelId="{2D24E021-D2D6-4AB2-AF6A-2F1C168612CD}" type="presOf" srcId="{40127A18-14F6-4FE2-8AF3-0409BB7203E0}" destId="{161CBF9C-D439-43AC-91E9-7C8A77F786C4}" srcOrd="0" destOrd="0" presId="urn:microsoft.com/office/officeart/2005/8/layout/cycle2"/>
    <dgm:cxn modelId="{975AFB83-7B0D-4673-84DA-439F14958A7D}" srcId="{32C479FE-07C6-437C-8722-4F71DABD4270}" destId="{40127A18-14F6-4FE2-8AF3-0409BB7203E0}" srcOrd="2" destOrd="0" parTransId="{8A24907F-33F2-4C82-9D49-61FD3CFE23E3}" sibTransId="{5AB7C02F-2DB5-495F-8939-26DC7D2936AA}"/>
    <dgm:cxn modelId="{6EAACA05-79BB-4F56-8D9F-9B0891E45A0E}" type="presOf" srcId="{965B141B-23AD-446C-A84C-260C37E37DE8}" destId="{E0D0BA6A-88E9-4021-A548-EB9C4D6FF69B}" srcOrd="0" destOrd="0" presId="urn:microsoft.com/office/officeart/2005/8/layout/cycle2"/>
    <dgm:cxn modelId="{3EA21567-A0C2-4494-94D3-6D7C3A6FE937}" type="presOf" srcId="{5AB7C02F-2DB5-495F-8939-26DC7D2936AA}" destId="{AF98DB7F-0502-4DE9-8E34-2930F051212C}" srcOrd="1" destOrd="0" presId="urn:microsoft.com/office/officeart/2005/8/layout/cycle2"/>
    <dgm:cxn modelId="{3DCFF03B-9DF6-4B64-B1D5-A3DBCDA2EEFA}" type="presParOf" srcId="{C853793E-5B9F-4CC1-AACC-DBF00D9853F2}" destId="{DA3DCEEF-1715-4BF6-A8F6-61C34A080651}" srcOrd="0" destOrd="0" presId="urn:microsoft.com/office/officeart/2005/8/layout/cycle2"/>
    <dgm:cxn modelId="{AE04C808-F8C5-4F2E-A311-843C47B447D9}" type="presParOf" srcId="{C853793E-5B9F-4CC1-AACC-DBF00D9853F2}" destId="{831F0066-0374-49B4-B86A-F1EA4F3F88DB}" srcOrd="1" destOrd="0" presId="urn:microsoft.com/office/officeart/2005/8/layout/cycle2"/>
    <dgm:cxn modelId="{15C68543-01F4-4B41-9038-62560B64C5B2}" type="presParOf" srcId="{831F0066-0374-49B4-B86A-F1EA4F3F88DB}" destId="{FDD7425D-A1E8-4051-8B5B-C2E1B2B209C8}" srcOrd="0" destOrd="0" presId="urn:microsoft.com/office/officeart/2005/8/layout/cycle2"/>
    <dgm:cxn modelId="{607CC29A-9888-4AD6-B7DA-F1F239EE6E2E}" type="presParOf" srcId="{C853793E-5B9F-4CC1-AACC-DBF00D9853F2}" destId="{9A7A6F52-DF7E-47EB-82A2-26D9511EE255}" srcOrd="2" destOrd="0" presId="urn:microsoft.com/office/officeart/2005/8/layout/cycle2"/>
    <dgm:cxn modelId="{52F7109B-7E8F-4486-9760-F933FA56EA97}" type="presParOf" srcId="{C853793E-5B9F-4CC1-AACC-DBF00D9853F2}" destId="{E0D0BA6A-88E9-4021-A548-EB9C4D6FF69B}" srcOrd="3" destOrd="0" presId="urn:microsoft.com/office/officeart/2005/8/layout/cycle2"/>
    <dgm:cxn modelId="{D17EF28B-6D82-4988-85BA-D27E4719C7CE}" type="presParOf" srcId="{E0D0BA6A-88E9-4021-A548-EB9C4D6FF69B}" destId="{FDE5CC7E-5BC9-4CFF-92B5-BA5206815096}" srcOrd="0" destOrd="0" presId="urn:microsoft.com/office/officeart/2005/8/layout/cycle2"/>
    <dgm:cxn modelId="{0545D35B-96BC-4CAC-8C62-99830442EC99}" type="presParOf" srcId="{C853793E-5B9F-4CC1-AACC-DBF00D9853F2}" destId="{161CBF9C-D439-43AC-91E9-7C8A77F786C4}" srcOrd="4" destOrd="0" presId="urn:microsoft.com/office/officeart/2005/8/layout/cycle2"/>
    <dgm:cxn modelId="{B9135E45-8A64-4974-A54E-A63B6F6D7573}" type="presParOf" srcId="{C853793E-5B9F-4CC1-AACC-DBF00D9853F2}" destId="{7238B5C8-FB68-447F-9A2D-18CAB5BA5CD0}" srcOrd="5" destOrd="0" presId="urn:microsoft.com/office/officeart/2005/8/layout/cycle2"/>
    <dgm:cxn modelId="{E6897F3E-734F-4489-B181-3423B886DDE5}" type="presParOf" srcId="{7238B5C8-FB68-447F-9A2D-18CAB5BA5CD0}" destId="{AF98DB7F-0502-4DE9-8E34-2930F051212C}" srcOrd="0" destOrd="0" presId="urn:microsoft.com/office/officeart/2005/8/layout/cycle2"/>
    <dgm:cxn modelId="{82588242-162B-4398-93BF-06EB03473FEE}" type="presParOf" srcId="{C853793E-5B9F-4CC1-AACC-DBF00D9853F2}" destId="{2489CD16-750D-47CA-B5E5-43448C9AFB37}" srcOrd="6" destOrd="0" presId="urn:microsoft.com/office/officeart/2005/8/layout/cycle2"/>
    <dgm:cxn modelId="{BF48B425-863B-499B-A7F7-EB41DB9F1562}" type="presParOf" srcId="{C853793E-5B9F-4CC1-AACC-DBF00D9853F2}" destId="{74E7080C-8875-4568-ADDD-AD653721B396}" srcOrd="7" destOrd="0" presId="urn:microsoft.com/office/officeart/2005/8/layout/cycle2"/>
    <dgm:cxn modelId="{DA265074-2D91-44BE-9C61-C6E53BDD84AC}" type="presParOf" srcId="{74E7080C-8875-4568-ADDD-AD653721B396}" destId="{BA4A66EF-0591-4514-AEA2-61780B7A17D6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34FFE8-EC51-4372-ABC6-2C10B1E7417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DA4247-A935-496B-987E-FA2B6F838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/>
              <a:t/>
            </a:r>
            <a:br>
              <a:rPr lang="bn-IN" dirty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/>
              <a:t/>
            </a:r>
            <a:br>
              <a:rPr lang="bn-IN" dirty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/>
              <a:t/>
            </a:r>
            <a:br>
              <a:rPr lang="bn-IN" dirty="0"/>
            </a:br>
            <a:r>
              <a:rPr lang="bn-IN" dirty="0" smtClean="0"/>
              <a:t>সাংখ্যদর্শন</a:t>
            </a:r>
            <a:endParaRPr lang="en-US" dirty="0"/>
          </a:p>
        </p:txBody>
      </p:sp>
      <p:pic>
        <p:nvPicPr>
          <p:cNvPr id="1026" name="Picture 2" descr="C:\Users\pholo\Documents\s 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696200" cy="4419600"/>
          </a:xfrm>
          <a:prstGeom prst="rect">
            <a:avLst/>
          </a:prstGeom>
          <a:noFill/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n-IN" dirty="0" smtClean="0"/>
              <a:t>পুরুষতত্ত্ব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smtClean="0"/>
              <a:t>ভোক্তৃভাবাৎ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 smtClean="0"/>
              <a:t>জগতের প্রত্যেক বস্তুই সুখ, দুঃখ ও মোহাত্মক এবং তারা অচেতন।</a:t>
            </a:r>
          </a:p>
          <a:p>
            <a:endParaRPr lang="bn-IN" dirty="0" smtClean="0"/>
          </a:p>
          <a:p>
            <a:r>
              <a:rPr lang="bn-IN" dirty="0" smtClean="0"/>
              <a:t>সুখ, দুঃখ ও মোহাত্মক</a:t>
            </a:r>
            <a:r>
              <a:rPr lang="en-US" dirty="0" smtClean="0"/>
              <a:t> </a:t>
            </a:r>
            <a:r>
              <a:rPr lang="bn-IN" dirty="0" smtClean="0"/>
              <a:t>জড় দ্রব্য ভোগ্যবস্তু।</a:t>
            </a:r>
          </a:p>
          <a:p>
            <a:endParaRPr lang="bn-IN" dirty="0" smtClean="0"/>
          </a:p>
          <a:p>
            <a:r>
              <a:rPr lang="bn-IN" dirty="0" smtClean="0"/>
              <a:t>ভোগ্যবস্তু অচেতন বলে ভোক্তা হতে পারে না।</a:t>
            </a:r>
          </a:p>
          <a:p>
            <a:endParaRPr lang="bn-IN" dirty="0" smtClean="0"/>
          </a:p>
          <a:p>
            <a:r>
              <a:rPr lang="bn-IN" dirty="0" smtClean="0"/>
              <a:t>ঐ ভোক্তাই চৈতন্য স্বরূপ পুরুষ।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n-IN" dirty="0" smtClean="0"/>
          </a:p>
          <a:p>
            <a:r>
              <a:rPr lang="bn-IN" dirty="0" smtClean="0"/>
              <a:t>পুরুষ স্বরূপত ভোক্তা ণয়।</a:t>
            </a:r>
          </a:p>
          <a:p>
            <a:endParaRPr lang="bn-IN" dirty="0" smtClean="0"/>
          </a:p>
          <a:p>
            <a:r>
              <a:rPr lang="bn-IN" dirty="0" smtClean="0"/>
              <a:t>বুদ্ধি ও পুরুষের অনাদি অবিবেক বশতঃই পুরুষে ভোক্তৃত্বের প্রকাশ হয়ে থাকে।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কৈবল্যার্থং প্রবৃত্তেশ্চ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 smtClean="0"/>
              <a:t>কৈবল্যের জন্য প্রবৃত্তি থেকেও পুরুষের অস্তিত্ব সিদ্ধ হয়ে থাকে।</a:t>
            </a:r>
          </a:p>
          <a:p>
            <a:endParaRPr lang="bn-IN" dirty="0" smtClean="0"/>
          </a:p>
          <a:p>
            <a:r>
              <a:rPr lang="bn-IN" dirty="0" smtClean="0"/>
              <a:t>বুদ্ধি প্রভৃতি জড়বস্তু দুঃখযুক্ত।</a:t>
            </a:r>
          </a:p>
          <a:p>
            <a:endParaRPr lang="bn-IN" dirty="0" smtClean="0"/>
          </a:p>
          <a:p>
            <a:r>
              <a:rPr lang="bn-IN" dirty="0" smtClean="0"/>
              <a:t>যা দুঃখস্বরূপ তার দুঃখ নিবৃত্তির জন্য প্রবৃত্তির প্রশ্নই ওঠে না।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n-IN" dirty="0" smtClean="0"/>
          </a:p>
          <a:p>
            <a:r>
              <a:rPr lang="bn-IN" dirty="0" smtClean="0"/>
              <a:t>সুতরাং কৈবল্যের প্রবৃত্তির জন্য অদুঃখাত্মক কোন চেতন সত্তার অস্তিত্ব অবশ্য স্বীকার্য।</a:t>
            </a:r>
          </a:p>
          <a:p>
            <a:endParaRPr lang="bn-IN" dirty="0" smtClean="0"/>
          </a:p>
          <a:p>
            <a:r>
              <a:rPr lang="bn-IN" dirty="0" smtClean="0"/>
              <a:t>ঐ চেতন্ সত্তাই পুরুষ।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মন্তব্য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 smtClean="0"/>
              <a:t>সাংখ্য মতে পুরুষ নিত্য মুক্ত। </a:t>
            </a:r>
          </a:p>
          <a:p>
            <a:endParaRPr lang="bn-IN" dirty="0" smtClean="0"/>
          </a:p>
          <a:p>
            <a:r>
              <a:rPr lang="bn-IN" dirty="0" smtClean="0"/>
              <a:t>যে সর্বদা মুক্ত, তার মুক্তির উপায় বলা নি্রর্থক।</a:t>
            </a:r>
          </a:p>
          <a:p>
            <a:endParaRPr lang="bn-IN" dirty="0" smtClean="0"/>
          </a:p>
          <a:p>
            <a:r>
              <a:rPr lang="bn-IN" dirty="0" smtClean="0"/>
              <a:t>আবার সাংখ্য মতে পুরুষ অকর্তা।</a:t>
            </a:r>
          </a:p>
          <a:p>
            <a:endParaRPr lang="bn-IN" dirty="0" smtClean="0"/>
          </a:p>
          <a:p>
            <a:r>
              <a:rPr lang="bn-IN" dirty="0" smtClean="0"/>
              <a:t>কিন্তু পুরুষকে ভোক্তা বলা হয়েছে। ফলে তাতে পুরুষের ভোগ কর্তৃত্ব স্বীকার করতে হয়।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8">
              <a:buNone/>
            </a:pPr>
            <a:endParaRPr lang="bn-IN" sz="4000" dirty="0" smtClean="0"/>
          </a:p>
          <a:p>
            <a:pPr lvl="8">
              <a:buNone/>
            </a:pPr>
            <a:endParaRPr lang="bn-IN" sz="4000" dirty="0" smtClean="0"/>
          </a:p>
          <a:p>
            <a:pPr lvl="8">
              <a:buNone/>
            </a:pPr>
            <a:endParaRPr lang="bn-IN" sz="4000" dirty="0" smtClean="0"/>
          </a:p>
          <a:p>
            <a:pPr lvl="8">
              <a:buNone/>
            </a:pPr>
            <a:endParaRPr lang="bn-IN" sz="4000" dirty="0" smtClean="0"/>
          </a:p>
          <a:p>
            <a:pPr lvl="8">
              <a:buNone/>
            </a:pPr>
            <a:endParaRPr lang="bn-IN" sz="4000" dirty="0" smtClean="0"/>
          </a:p>
          <a:p>
            <a:pPr lvl="8">
              <a:buNone/>
            </a:pPr>
            <a:r>
              <a:rPr lang="bn-IN" sz="4000" dirty="0" smtClean="0"/>
              <a:t>ধন্যবাদ</a:t>
            </a:r>
          </a:p>
          <a:p>
            <a:pPr lvl="8"/>
            <a:r>
              <a:rPr lang="bn-IN" sz="2400" dirty="0" smtClean="0"/>
              <a:t>বরুণ বল।</a:t>
            </a:r>
            <a:endParaRPr lang="en-US" sz="2400" dirty="0"/>
          </a:p>
        </p:txBody>
      </p:sp>
      <p:pic>
        <p:nvPicPr>
          <p:cNvPr id="1026" name="Picture 2" descr="C:\Users\pholo\Documents\i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153400" cy="6248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029200" y="4953000"/>
            <a:ext cx="327525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IN" sz="9600" b="1" dirty="0" smtClean="0">
                <a:solidFill>
                  <a:srgbClr val="0070C0"/>
                </a:solidFill>
                <a:latin typeface="Kalpurush" pitchFamily="2" charset="0"/>
                <a:cs typeface="Kalpurush" pitchFamily="2" charset="0"/>
              </a:rPr>
              <a:t>ধন্যবাদ</a:t>
            </a:r>
            <a:endParaRPr lang="en-US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মূলতত্ত্ব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পুরুষ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পুরুষ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অস্তিত্ব সাধক প্রমাণ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bn-IN" dirty="0" smtClean="0"/>
              <a:t> </a:t>
            </a:r>
          </a:p>
          <a:p>
            <a:pPr>
              <a:buNone/>
            </a:pPr>
            <a:r>
              <a:rPr lang="bn-IN" dirty="0" smtClean="0"/>
              <a:t>পুরুষ বা অত্মার প্রত্যক্ষ হয় না।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bn-IN" dirty="0" smtClean="0"/>
              <a:t>অনুমা নের দ্বারা পুরুষের অস্তিত্ব সিদ্ধ হয়।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 smtClean="0"/>
              <a:t>ঈশ্বরকৃষ্ণ সাংখ্যকারিকার ১৭ নং কারিকায় ৫ টি হেতুর উল্লেখ করেছেন-</a:t>
            </a:r>
          </a:p>
          <a:p>
            <a:endParaRPr lang="bn-IN" dirty="0" smtClean="0"/>
          </a:p>
          <a:p>
            <a:pPr algn="ctr">
              <a:buNone/>
            </a:pPr>
            <a:r>
              <a:rPr lang="bn-IN" dirty="0" smtClean="0"/>
              <a:t>“সংঘাত পরার্থত্বাৎ ত্রিগুণাদিবিপর্যয়াৎ অধিষ্ঠানাৎ।</a:t>
            </a:r>
          </a:p>
          <a:p>
            <a:pPr algn="ctr">
              <a:buNone/>
            </a:pPr>
            <a:r>
              <a:rPr lang="bn-IN" dirty="0" smtClean="0"/>
              <a:t>পুরুষঃ অস্তি ভোক্তৃভাবাৎ কৈবল্যার্থং প্রবৃত্তেশ্চ।”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সংঘাত পরার্থত্বাৎ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 smtClean="0"/>
              <a:t>সংঘাত বস্তু মাত্রই পরের প্রয়োজন সিদ্ধ করে।</a:t>
            </a:r>
          </a:p>
          <a:p>
            <a:endParaRPr lang="bn-IN" dirty="0" smtClean="0"/>
          </a:p>
          <a:p>
            <a:r>
              <a:rPr lang="bn-IN" dirty="0" smtClean="0"/>
              <a:t>শয্যা, আসন প্রভৃতি পদার্থ পরেরই প্রয়োজন সিদ্ধ</a:t>
            </a:r>
          </a:p>
          <a:p>
            <a:pPr>
              <a:buNone/>
            </a:pPr>
            <a:r>
              <a:rPr lang="bn-IN" dirty="0" smtClean="0"/>
              <a:t> করে।</a:t>
            </a:r>
          </a:p>
          <a:p>
            <a:pPr>
              <a:buNone/>
            </a:pPr>
            <a:endParaRPr lang="bn-IN" dirty="0" smtClean="0"/>
          </a:p>
          <a:p>
            <a:r>
              <a:rPr lang="bn-IN" dirty="0" smtClean="0"/>
              <a:t>এখানে পর বলতে সংঘাত ভিন্ন পদার্থকেই বুঝতে হবে। সেটাই হল পুরুষ।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ত্রিগুণাদিবিপর্যয়াৎ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 smtClean="0"/>
              <a:t>শয্যা, আসন প্রভৃতি পদার্থ যে পরের প্রয়োজন সিদ্ধ</a:t>
            </a:r>
          </a:p>
          <a:p>
            <a:pPr>
              <a:buNone/>
            </a:pPr>
            <a:r>
              <a:rPr lang="bn-IN" dirty="0" smtClean="0"/>
              <a:t> করে সেই পরকে অসংহত বলতে হবে।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bn-IN" dirty="0" smtClean="0"/>
              <a:t>যদি সেই পর সংঘাত হয় তাহলে অনবস্থা আনিবার্য।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bn-IN" dirty="0" smtClean="0"/>
              <a:t>কাজেই সেই পর অসংঘাত এবং তা অত্রিগুণ, তা হল পুরুষ। </a:t>
            </a:r>
          </a:p>
          <a:p>
            <a:pPr>
              <a:buNone/>
            </a:pPr>
            <a:endParaRPr lang="bn-IN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অধিষ্ঠানাৎ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n-IN" dirty="0" smtClean="0"/>
              <a:t>জড় কখনও ক্রিয়াশীল হতে পারে না।</a:t>
            </a:r>
          </a:p>
          <a:p>
            <a:endParaRPr lang="bn-IN" dirty="0" smtClean="0"/>
          </a:p>
          <a:p>
            <a:r>
              <a:rPr lang="bn-IN" dirty="0" smtClean="0"/>
              <a:t>চৈতন্য স্বরূপ আত্মা জড়ে অধিষ্ঠিত হলে জড়সমূহের পরিণাম সম্ভব হয়।</a:t>
            </a:r>
          </a:p>
          <a:p>
            <a:endParaRPr lang="bn-IN" dirty="0" smtClean="0"/>
          </a:p>
          <a:p>
            <a:r>
              <a:rPr lang="bn-IN" dirty="0" smtClean="0"/>
              <a:t>যেমন চালকের সান্নিধ্যবশত রথ চলে, তেমনি পুরুষের সান্নিধ্যবসত প্রকৃতির পরিণাম সম্ভব হয়।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</TotalTime>
  <Words>301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       সাংখ্যদর্শন</vt:lpstr>
      <vt:lpstr>মূলতত্ত্ব</vt:lpstr>
      <vt:lpstr>পুরুষ</vt:lpstr>
      <vt:lpstr>পুরুষ</vt:lpstr>
      <vt:lpstr>অস্তিত্ব সাধক প্রমাণ</vt:lpstr>
      <vt:lpstr>Slide 6</vt:lpstr>
      <vt:lpstr>সংঘাত পরার্থত্বাৎ</vt:lpstr>
      <vt:lpstr>ত্রিগুণাদিবিপর্যয়াৎ</vt:lpstr>
      <vt:lpstr>অধিষ্ঠানাৎ</vt:lpstr>
      <vt:lpstr>ভোক্তৃভাবাৎ</vt:lpstr>
      <vt:lpstr>Slide 11</vt:lpstr>
      <vt:lpstr>কৈবল্যার্থং প্রবৃত্তেশ্চ</vt:lpstr>
      <vt:lpstr>Slide 13</vt:lpstr>
      <vt:lpstr>মন্তব্য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সাংখ্যদর্শন</dc:title>
  <dc:creator>pholo</dc:creator>
  <cp:lastModifiedBy>pholo</cp:lastModifiedBy>
  <cp:revision>20</cp:revision>
  <dcterms:created xsi:type="dcterms:W3CDTF">2018-03-16T08:48:15Z</dcterms:created>
  <dcterms:modified xsi:type="dcterms:W3CDTF">2022-12-17T07:45:02Z</dcterms:modified>
</cp:coreProperties>
</file>